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10/24/2017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outsiders    By: S.E Hinton</a:t>
            </a:r>
            <a:endParaRPr lang="en-US" dirty="0"/>
          </a:p>
        </p:txBody>
      </p:sp>
      <p:sp>
        <p:nvSpPr>
          <p:cNvPr id="3" name="Subtitle 2"/>
          <p:cNvSpPr>
            <a:spLocks noGrp="1"/>
          </p:cNvSpPr>
          <p:nvPr>
            <p:ph idx="1"/>
          </p:nvPr>
        </p:nvSpPr>
        <p:spPr/>
        <p:txBody>
          <a:bodyPr vert="horz" lIns="91440" tIns="45720" rIns="91440" bIns="45720" rtlCol="0" anchor="t">
            <a:normAutofit/>
          </a:bodyPr>
          <a:lstStyle/>
          <a:p>
            <a:r>
              <a:rPr lang="en-US" dirty="0"/>
              <a:t>Ponyboy is a city boy who doesn't know how to keep out of trouble, He is affiliated with a gang called the "Greasers</a:t>
            </a:r>
            <a:r>
              <a:rPr lang="en-US" dirty="0" smtClean="0"/>
              <a:t>", Who always have beef with the Socs, a mean gang of rich kids, so </a:t>
            </a:r>
            <a:r>
              <a:rPr lang="en-US" dirty="0"/>
              <a:t>they can't be off guard at </a:t>
            </a:r>
            <a:r>
              <a:rPr lang="en-US" dirty="0" smtClean="0"/>
              <a:t>anytime, The outsiders is a realistic fiction book</a:t>
            </a:r>
            <a:endParaRPr lang="en-US" dirty="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78826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93359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52817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Ponyboy and his gang are called the greasers because their slick greasy hair, Ponyboy has no family so he was raised on the streets by his brothers and gang. Ponyboy is always with them as a gang, He lives on the north side of town in the south</a:t>
            </a:r>
            <a:endParaRPr lang="en-US" dirty="0"/>
          </a:p>
        </p:txBody>
      </p:sp>
    </p:spTree>
    <p:extLst>
      <p:ext uri="{BB962C8B-B14F-4D97-AF65-F5344CB8AC3E}">
        <p14:creationId xmlns:p14="http://schemas.microsoft.com/office/powerpoint/2010/main" val="3000001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introduction: Ponyboy, Jimmy, Darry, Sodapop, Johnny, And Dally are the people closest to him. These are the main and only people Ponyboy can count on and his friends, They all hate the “Socs” a violent rival gang of theirs for a long time, Ponyboy has no family. His mom and dad had died a long time ago in a car crash.</a:t>
            </a:r>
            <a:endParaRPr lang="en-US" dirty="0"/>
          </a:p>
        </p:txBody>
      </p:sp>
    </p:spTree>
    <p:extLst>
      <p:ext uri="{BB962C8B-B14F-4D97-AF65-F5344CB8AC3E}">
        <p14:creationId xmlns:p14="http://schemas.microsoft.com/office/powerpoint/2010/main" val="2949990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They were all poor, Including the Socs. The Greasers didn’t get along with the police. They have had many run in’s with the law for breaking the law and doing what they want, But they try to stay out  of trouble as best as possible to stay together. Ponyboy and the gang went into a drive in with a couple girls, Then ran into the Socs who jump Greasers and cause problems.. </a:t>
            </a:r>
            <a:endParaRPr lang="en-US" dirty="0"/>
          </a:p>
        </p:txBody>
      </p:sp>
    </p:spTree>
    <p:extLst>
      <p:ext uri="{BB962C8B-B14F-4D97-AF65-F5344CB8AC3E}">
        <p14:creationId xmlns:p14="http://schemas.microsoft.com/office/powerpoint/2010/main" val="4223329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Socs always talk crap about the greasers hair. Ponyboy ran into a bunch of greasers while alone, They had a knife to him and was backing him up but then ran into a greaser so he wasn’t alone, They pinned him down by his arms and legs and sitting on his chest, They held the blade to his throat, Ponyboy could do nothing so he screamed then he put his hand over his mouth and ponyboy bit it and could taste the blood</a:t>
            </a:r>
            <a:endParaRPr lang="en-US" dirty="0"/>
          </a:p>
        </p:txBody>
      </p:sp>
    </p:spTree>
    <p:extLst>
      <p:ext uri="{BB962C8B-B14F-4D97-AF65-F5344CB8AC3E}">
        <p14:creationId xmlns:p14="http://schemas.microsoft.com/office/powerpoint/2010/main" val="2136140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a:t>
            </a:r>
            <a:r>
              <a:rPr lang="en-US" dirty="0" err="1" smtClean="0"/>
              <a:t>socs</a:t>
            </a:r>
            <a:r>
              <a:rPr lang="en-US" dirty="0" smtClean="0"/>
              <a:t> stuffed a handkerchief in his mouth to keep him quiet. The </a:t>
            </a:r>
            <a:r>
              <a:rPr lang="en-US" dirty="0" err="1" smtClean="0"/>
              <a:t>socs</a:t>
            </a:r>
            <a:r>
              <a:rPr lang="en-US" dirty="0" smtClean="0"/>
              <a:t> left ponyboy laying there alone, while people running and running past him. Darry showed up and got him up, Ponyboy was too dizzy and Darry and the gang came to rescue him and Sodapop wiping the blood off his head from the cuts.</a:t>
            </a:r>
            <a:endParaRPr lang="en-US" dirty="0"/>
          </a:p>
        </p:txBody>
      </p:sp>
    </p:spTree>
    <p:extLst>
      <p:ext uri="{BB962C8B-B14F-4D97-AF65-F5344CB8AC3E}">
        <p14:creationId xmlns:p14="http://schemas.microsoft.com/office/powerpoint/2010/main" val="2373485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Darry is responsible for Ponyboy and that’s why he is with him so Ponyboy wants to stay out of trouble no matter what. Two-bit Mathews was the oldest of the gang, The wise guy of them. He stood out, and he really enjoyed fighting. In new York Dally blew off steam by getting into gang fights which kept him from going crazy. In the southwest there’s no gang rival, Only </a:t>
            </a:r>
            <a:r>
              <a:rPr lang="en-US" dirty="0" err="1" smtClean="0"/>
              <a:t>socs</a:t>
            </a:r>
            <a:r>
              <a:rPr lang="en-US" dirty="0" smtClean="0"/>
              <a:t>, and you can’t win against them</a:t>
            </a:r>
            <a:endParaRPr lang="en-US" dirty="0"/>
          </a:p>
        </p:txBody>
      </p:sp>
    </p:spTree>
    <p:extLst>
      <p:ext uri="{BB962C8B-B14F-4D97-AF65-F5344CB8AC3E}">
        <p14:creationId xmlns:p14="http://schemas.microsoft.com/office/powerpoint/2010/main" val="413581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Ponyboy and the Greasers now have to stay in their own territory but can step out and have to watch themselves and their steps, Ponyboy can’t risk having a problem with the Socs or the law, Darry would kill him if he were to cause trouble, He made that a promise to him so he could stay with him.</a:t>
            </a:r>
            <a:endParaRPr lang="en-US" dirty="0"/>
          </a:p>
        </p:txBody>
      </p:sp>
    </p:spTree>
    <p:extLst>
      <p:ext uri="{BB962C8B-B14F-4D97-AF65-F5344CB8AC3E}">
        <p14:creationId xmlns:p14="http://schemas.microsoft.com/office/powerpoint/2010/main" val="908719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Ponyboy’s brother have his back and he knows it, The Socs are rich kids so they get exactly what they want when they want, And they</a:t>
            </a:r>
            <a:endParaRPr lang="en-US" dirty="0"/>
          </a:p>
        </p:txBody>
      </p:sp>
    </p:spTree>
    <p:extLst>
      <p:ext uri="{BB962C8B-B14F-4D97-AF65-F5344CB8AC3E}">
        <p14:creationId xmlns:p14="http://schemas.microsoft.com/office/powerpoint/2010/main" val="3101948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594</Words>
  <Application>Microsoft Office PowerPoint</Application>
  <PresentationFormat>Widescreen</PresentationFormat>
  <Paragraphs>10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The outsiders    By: S.E Hinton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outsiders</dc:title>
  <dc:creator>Rigsby,Dane</dc:creator>
  <cp:lastModifiedBy>Rigsby,Dane</cp:lastModifiedBy>
  <cp:revision>14</cp:revision>
  <dcterms:modified xsi:type="dcterms:W3CDTF">2017-10-24T14:27:33Z</dcterms:modified>
</cp:coreProperties>
</file>